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127D-229C-41AB-8017-BD343B312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F50BC-6329-4407-AF68-DB1769DC0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4F491-30A4-44AB-B9E7-EA0F434A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6F76-F4B5-4BA9-8776-31C6E485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BB9EA-88F1-4466-9BA5-8E797416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2049-FFC0-4DC0-B5BA-351FD28E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63B55-4BD8-4C49-A148-91C59FF1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8E31D-7D48-4AF0-B467-7755B590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6845E-36F2-45C8-ADF2-6B0C0D47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69D13-FD09-4095-BF3A-B084A015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8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BCFCB-D7AF-40B2-AD08-8E711557C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D018B-C619-4C03-8CEF-6D3BB1E9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9C800-A284-4B78-BFC2-0C9E025E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64D58-F4CD-47D6-A0E3-95456F69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28FCC-F9BB-4F29-82EF-C86D31CD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71A0-23C2-4665-9C76-6D1EFF95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77B4-9F95-473D-8D5F-CCE2A6EE1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9BDF-E8CE-44E1-8553-26082E8B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F384-6CF8-4B9E-A350-1D74D34D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7403-8413-468C-9EAF-7A546A55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3D8D-48EF-49B6-9FBF-CEE39F8B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9ED2C-E294-4376-A0C2-BE1346F2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94DA-BDC3-4429-8C3A-A096505B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D8EE8-8816-42E5-8798-C4E87D5F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54F0-DCFE-447A-A96A-C9107F05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2A5B-FED4-4545-9012-E9ED5332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4E42-0685-4345-A430-830F9624C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ED88F-D42D-4126-A2A6-98D8D907A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DF2BA-D2A2-4D4E-8480-C46200E2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D443A-37FF-4062-B063-93C077D1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866A9-82DF-4EEF-8884-25156DA8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8A6B-4575-4F64-A7EF-BFB8EE52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CABBF-2E17-47DF-9F84-35457B122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5AC61-9DEC-4DF4-89F8-7ABD6D8C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C88A-EA2D-4ADD-999E-0D32F3939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B879E-6B30-4FE9-903C-7A77E2181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FA701-EDA9-4FEE-BEED-C5936BCB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D24E0-72A9-4F1D-8385-873F220A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E1E43-AFFF-4FC5-A8B0-DC8A3491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D752-F0A6-4C9B-B85F-3BB0522E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DBF59-CEA7-4A87-A7C6-B448F571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DBD22-2D98-47BF-B384-B879BACF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00FE4-D8C7-4F6A-A177-FC119E89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F40C8-6DCA-4489-9795-45B5F984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4236A-DE79-4068-96DF-EB830A6E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1C9C1-F301-4435-948D-7D0D2AD2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0BF8-FEDF-41EB-AC56-9B77FDDF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9F6B-2A41-4EB3-817D-369D5F67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96F2E-67C2-4A6C-B7A8-9ACF76077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9B8D2-FD2B-42EA-90C0-17AFC68E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039B7-6042-48A5-B123-EF5A942E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817DA-96A3-47F6-8735-5B8A9F54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7E93-850F-493A-878D-466D449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60503-2DF4-464A-8BEA-2A7AD22EA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6343F-2C6A-4E0E-A9A7-EDD2CA23F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F7844-136E-430A-A43D-42A171CD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4A94E-F9A5-42C7-B947-65D4FD7D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39FBE-F72A-4D0D-B507-406BE0EA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6B67C-1C86-43ED-AB40-FEF21C5C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B3D8E-72D2-496F-907F-2CE36D7BF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78619-6D65-4378-AD79-B955B8645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761F7-6DC7-4014-B19E-97418727B2C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77CF3-E669-4EAE-88AE-B8FC15716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6614-7857-48C8-BA44-2C5E96207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5FADA-5C61-4870-80C6-DC97A47D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47C8-9BF4-46F2-A053-D51EB9927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051" y="293615"/>
            <a:ext cx="5003947" cy="2097247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HME Service Center Portal Upgrades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F92C3-E806-41A6-89D0-3543FBB05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r>
              <a:rPr lang="en-US" dirty="0"/>
              <a:t>11/22/2021</a:t>
            </a:r>
          </a:p>
          <a:p>
            <a:r>
              <a:rPr lang="en-US" dirty="0"/>
              <a:t>Jim Symonds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0DBF8-4BDE-4018-86C2-BBB15F698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0" r="-2" b="-2"/>
          <a:stretch/>
        </p:blipFill>
        <p:spPr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7683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760BE-C9FB-4430-B061-B0AB9E03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78" y="2653211"/>
            <a:ext cx="7421011" cy="3362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116AB-9588-4FF3-B03E-35B34E844CCA}"/>
              </a:ext>
            </a:extLst>
          </p:cNvPr>
          <p:cNvSpPr txBox="1"/>
          <p:nvPr/>
        </p:nvSpPr>
        <p:spPr>
          <a:xfrm>
            <a:off x="2244817" y="1636666"/>
            <a:ext cx="742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notification that your Repair Order is being worked on and by who.</a:t>
            </a:r>
          </a:p>
        </p:txBody>
      </p:sp>
    </p:spTree>
    <p:extLst>
      <p:ext uri="{BB962C8B-B14F-4D97-AF65-F5344CB8AC3E}">
        <p14:creationId xmlns:p14="http://schemas.microsoft.com/office/powerpoint/2010/main" val="348562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EE60F-8AC9-48C3-A3E9-58D7175AC842}"/>
              </a:ext>
            </a:extLst>
          </p:cNvPr>
          <p:cNvSpPr txBox="1"/>
          <p:nvPr/>
        </p:nvSpPr>
        <p:spPr>
          <a:xfrm>
            <a:off x="3147645" y="1978269"/>
            <a:ext cx="85197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Invoicing can be as simple as </a:t>
            </a:r>
          </a:p>
          <a:p>
            <a:endParaRPr lang="en-US" dirty="0"/>
          </a:p>
          <a:p>
            <a:r>
              <a:rPr lang="en-US" dirty="0"/>
              <a:t>Truck # 23135                              Invoice#0001</a:t>
            </a:r>
          </a:p>
          <a:p>
            <a:r>
              <a:rPr lang="en-US" dirty="0"/>
              <a:t>              RO #72600</a:t>
            </a:r>
          </a:p>
          <a:p>
            <a:r>
              <a:rPr lang="en-US" dirty="0"/>
              <a:t>                       Incident #38960------------$0.01</a:t>
            </a:r>
          </a:p>
          <a:p>
            <a:r>
              <a:rPr lang="en-US" dirty="0"/>
              <a:t>                       </a:t>
            </a:r>
            <a:r>
              <a:rPr lang="en-US" u="sng" dirty="0"/>
              <a:t>Incident #38961------------$0.01</a:t>
            </a:r>
          </a:p>
          <a:p>
            <a:r>
              <a:rPr lang="en-US" dirty="0"/>
              <a:t>                       Total --------------------------$0.02</a:t>
            </a:r>
          </a:p>
        </p:txBody>
      </p:sp>
    </p:spTree>
    <p:extLst>
      <p:ext uri="{BB962C8B-B14F-4D97-AF65-F5344CB8AC3E}">
        <p14:creationId xmlns:p14="http://schemas.microsoft.com/office/powerpoint/2010/main" val="340136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99AD0-CB4C-4A2E-9822-E80C6B41DB50}"/>
              </a:ext>
            </a:extLst>
          </p:cNvPr>
          <p:cNvSpPr txBox="1"/>
          <p:nvPr/>
        </p:nvSpPr>
        <p:spPr>
          <a:xfrm>
            <a:off x="1934307" y="1503485"/>
            <a:ext cx="729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Are there 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16078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89EBA-6CE4-4FCA-B030-43D83360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282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E73F6C-F0D1-43E4-9A1F-B3B0FFF0D58F}"/>
              </a:ext>
            </a:extLst>
          </p:cNvPr>
          <p:cNvSpPr txBox="1"/>
          <p:nvPr/>
        </p:nvSpPr>
        <p:spPr>
          <a:xfrm>
            <a:off x="6189176" y="3070370"/>
            <a:ext cx="600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Enter the Authorized Service Center Portal </a:t>
            </a:r>
          </a:p>
        </p:txBody>
      </p:sp>
    </p:spTree>
    <p:extLst>
      <p:ext uri="{BB962C8B-B14F-4D97-AF65-F5344CB8AC3E}">
        <p14:creationId xmlns:p14="http://schemas.microsoft.com/office/powerpoint/2010/main" val="77864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38A87-FD62-491E-88D4-4027CA3D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" y="-176169"/>
            <a:ext cx="114165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43D55-19D4-4668-8F56-7A98BD2A6702}"/>
              </a:ext>
            </a:extLst>
          </p:cNvPr>
          <p:cNvSpPr txBox="1"/>
          <p:nvPr/>
        </p:nvSpPr>
        <p:spPr>
          <a:xfrm>
            <a:off x="6736361" y="3429000"/>
            <a:ext cx="447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your username and password </a:t>
            </a:r>
          </a:p>
        </p:txBody>
      </p:sp>
    </p:spTree>
    <p:extLst>
      <p:ext uri="{BB962C8B-B14F-4D97-AF65-F5344CB8AC3E}">
        <p14:creationId xmlns:p14="http://schemas.microsoft.com/office/powerpoint/2010/main" val="109367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6406C-2D0B-47A4-A8B0-A4255995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2" y="-8389"/>
            <a:ext cx="11527276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0B537A2-3EC7-4C2C-9823-77BDB7185AB5}"/>
              </a:ext>
            </a:extLst>
          </p:cNvPr>
          <p:cNvSpPr/>
          <p:nvPr/>
        </p:nvSpPr>
        <p:spPr>
          <a:xfrm rot="10800000">
            <a:off x="1291905" y="2139193"/>
            <a:ext cx="1333849" cy="176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BA0B8-DBF4-4FF8-B58F-62A79FB519F2}"/>
              </a:ext>
            </a:extLst>
          </p:cNvPr>
          <p:cNvSpPr txBox="1"/>
          <p:nvPr/>
        </p:nvSpPr>
        <p:spPr>
          <a:xfrm>
            <a:off x="2625753" y="2042611"/>
            <a:ext cx="749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state Warranty Repair Order Request. Click here </a:t>
            </a:r>
          </a:p>
        </p:txBody>
      </p:sp>
    </p:spTree>
    <p:extLst>
      <p:ext uri="{BB962C8B-B14F-4D97-AF65-F5344CB8AC3E}">
        <p14:creationId xmlns:p14="http://schemas.microsoft.com/office/powerpoint/2010/main" val="7849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0FFE7-D584-471A-81E7-3D1E07E7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43334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562AF46-588C-4623-A094-586EB6C30C30}"/>
              </a:ext>
            </a:extLst>
          </p:cNvPr>
          <p:cNvSpPr/>
          <p:nvPr/>
        </p:nvSpPr>
        <p:spPr>
          <a:xfrm rot="10800000">
            <a:off x="7726261" y="3674378"/>
            <a:ext cx="520117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25FE2EF-09FC-4D48-A2E0-6D979D56B2D5}"/>
              </a:ext>
            </a:extLst>
          </p:cNvPr>
          <p:cNvSpPr/>
          <p:nvPr/>
        </p:nvSpPr>
        <p:spPr>
          <a:xfrm rot="10800000">
            <a:off x="8594520" y="4060272"/>
            <a:ext cx="562063" cy="18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7425-AC8C-46C7-8B1A-E9E91B946370}"/>
              </a:ext>
            </a:extLst>
          </p:cNvPr>
          <p:cNvSpPr txBox="1"/>
          <p:nvPr/>
        </p:nvSpPr>
        <p:spPr>
          <a:xfrm>
            <a:off x="8430936" y="3581991"/>
            <a:ext cx="24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wording will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2E3F8-6FE3-42FC-9F8A-248A2E3AC7BE}"/>
              </a:ext>
            </a:extLst>
          </p:cNvPr>
          <p:cNvSpPr txBox="1"/>
          <p:nvPr/>
        </p:nvSpPr>
        <p:spPr>
          <a:xfrm>
            <a:off x="9200097" y="3951323"/>
            <a:ext cx="194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an RO</a:t>
            </a:r>
          </a:p>
        </p:txBody>
      </p:sp>
    </p:spTree>
    <p:extLst>
      <p:ext uri="{BB962C8B-B14F-4D97-AF65-F5344CB8AC3E}">
        <p14:creationId xmlns:p14="http://schemas.microsoft.com/office/powerpoint/2010/main" val="97932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7D846-C600-40BD-9C0E-D51127FD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297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EDBFA8-9E9D-4F8E-ABB2-BA3016510469}"/>
              </a:ext>
            </a:extLst>
          </p:cNvPr>
          <p:cNvSpPr/>
          <p:nvPr/>
        </p:nvSpPr>
        <p:spPr>
          <a:xfrm>
            <a:off x="167780" y="3884103"/>
            <a:ext cx="9907398" cy="1728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B8D32-8DAF-4FF4-A858-EDBEFC1A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3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BEB1D-8A0B-4D30-AD04-5B09C5699838}"/>
              </a:ext>
            </a:extLst>
          </p:cNvPr>
          <p:cNvSpPr txBox="1"/>
          <p:nvPr/>
        </p:nvSpPr>
        <p:spPr>
          <a:xfrm>
            <a:off x="6620608" y="4607169"/>
            <a:ext cx="537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there is one issue then use submit </a:t>
            </a:r>
          </a:p>
          <a:p>
            <a:r>
              <a:rPr lang="en-US" dirty="0"/>
              <a:t>If there are more than one issue use save and add then use submit to enter the last issue.</a:t>
            </a:r>
          </a:p>
          <a:p>
            <a:r>
              <a:rPr lang="en-US" dirty="0"/>
              <a:t>This will generate an RO and one incident per issue.</a:t>
            </a:r>
          </a:p>
          <a:p>
            <a:r>
              <a:rPr lang="en-US" dirty="0"/>
              <a:t> All incidents can be modified until they are authorized</a:t>
            </a:r>
          </a:p>
        </p:txBody>
      </p:sp>
    </p:spTree>
    <p:extLst>
      <p:ext uri="{BB962C8B-B14F-4D97-AF65-F5344CB8AC3E}">
        <p14:creationId xmlns:p14="http://schemas.microsoft.com/office/powerpoint/2010/main" val="78705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BFE36-5EE6-4B1A-9788-692D1731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7" y="0"/>
            <a:ext cx="12192000" cy="68299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6C68E-794F-4E71-973D-4CE9E3B448D2}"/>
              </a:ext>
            </a:extLst>
          </p:cNvPr>
          <p:cNvSpPr/>
          <p:nvPr/>
        </p:nvSpPr>
        <p:spPr>
          <a:xfrm>
            <a:off x="2259623" y="3666392"/>
            <a:ext cx="7763608" cy="263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7B20A-A246-45E2-B410-FDF02602EAEE}"/>
              </a:ext>
            </a:extLst>
          </p:cNvPr>
          <p:cNvSpPr txBox="1"/>
          <p:nvPr/>
        </p:nvSpPr>
        <p:spPr>
          <a:xfrm>
            <a:off x="5262196" y="909866"/>
            <a:ext cx="552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open RO can be added to by entering an incident into the RO until all the incidents in the RO are closed.</a:t>
            </a:r>
          </a:p>
          <a:p>
            <a:r>
              <a:rPr lang="en-US" dirty="0"/>
              <a:t>At that time, the RO is closed. </a:t>
            </a:r>
          </a:p>
        </p:txBody>
      </p:sp>
    </p:spTree>
    <p:extLst>
      <p:ext uri="{BB962C8B-B14F-4D97-AF65-F5344CB8AC3E}">
        <p14:creationId xmlns:p14="http://schemas.microsoft.com/office/powerpoint/2010/main" val="6647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6EA4A-AE09-4C55-A612-8BA7376C3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7" y="0"/>
            <a:ext cx="72352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46746A-FE59-4246-B145-AB2DFBDB3CF2}"/>
              </a:ext>
            </a:extLst>
          </p:cNvPr>
          <p:cNvSpPr txBox="1"/>
          <p:nvPr/>
        </p:nvSpPr>
        <p:spPr>
          <a:xfrm>
            <a:off x="5917224" y="2782669"/>
            <a:ext cx="52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Having the Incidents under an RO will keep all the incidents for one issue in one place </a:t>
            </a:r>
          </a:p>
        </p:txBody>
      </p:sp>
    </p:spTree>
    <p:extLst>
      <p:ext uri="{BB962C8B-B14F-4D97-AF65-F5344CB8AC3E}">
        <p14:creationId xmlns:p14="http://schemas.microsoft.com/office/powerpoint/2010/main" val="2413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187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HME Service Center Portal Upgrades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Symonds</dc:creator>
  <cp:lastModifiedBy>Jim Symonds</cp:lastModifiedBy>
  <cp:revision>5</cp:revision>
  <dcterms:created xsi:type="dcterms:W3CDTF">2021-11-12T14:47:39Z</dcterms:created>
  <dcterms:modified xsi:type="dcterms:W3CDTF">2021-11-23T14:00:14Z</dcterms:modified>
</cp:coreProperties>
</file>